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9" r:id="rId5"/>
    <p:sldId id="262" r:id="rId6"/>
    <p:sldId id="265" r:id="rId7"/>
    <p:sldId id="268" r:id="rId8"/>
    <p:sldId id="27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62" d="100"/>
          <a:sy n="62" d="100"/>
        </p:scale>
        <p:origin x="8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C0C67-992C-F743-B2BB-09EFA7966644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E61A04-A4BB-7A45-92B9-DDCA51ED3746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77500959-1D80-FF48-8D4B-A861FC760A36}" type="parTrans" cxnId="{A98C4448-246E-C348-84B8-FBF0E8FFE95F}">
      <dgm:prSet/>
      <dgm:spPr/>
      <dgm:t>
        <a:bodyPr/>
        <a:lstStyle/>
        <a:p>
          <a:endParaRPr lang="en-US"/>
        </a:p>
      </dgm:t>
    </dgm:pt>
    <dgm:pt modelId="{60AB8D67-62A7-BA4E-90EC-4F4919644A87}" type="sibTrans" cxnId="{A98C4448-246E-C348-84B8-FBF0E8FFE95F}">
      <dgm:prSet/>
      <dgm:spPr/>
      <dgm:t>
        <a:bodyPr/>
        <a:lstStyle/>
        <a:p>
          <a:endParaRPr lang="en-US"/>
        </a:p>
      </dgm:t>
    </dgm:pt>
    <dgm:pt modelId="{62FC11C5-D26E-434F-A99D-63B19B378510}">
      <dgm:prSet phldrT="[Text]" custT="1"/>
      <dgm:spPr/>
      <dgm:t>
        <a:bodyPr/>
        <a:lstStyle/>
        <a:p>
          <a:r>
            <a:rPr lang="en-US" sz="1000" dirty="0"/>
            <a:t>Deal with Missing Values if any</a:t>
          </a:r>
        </a:p>
      </dgm:t>
    </dgm:pt>
    <dgm:pt modelId="{ED0D41AA-E468-F04C-8634-6340290B83F6}" type="parTrans" cxnId="{E4D3A179-2CBA-5F4F-A46A-8C8EFECF98B2}">
      <dgm:prSet/>
      <dgm:spPr/>
      <dgm:t>
        <a:bodyPr/>
        <a:lstStyle/>
        <a:p>
          <a:endParaRPr lang="en-US"/>
        </a:p>
      </dgm:t>
    </dgm:pt>
    <dgm:pt modelId="{B0D17018-0149-FA41-91C4-C4B5EA6AE6F9}" type="sibTrans" cxnId="{E4D3A179-2CBA-5F4F-A46A-8C8EFECF98B2}">
      <dgm:prSet/>
      <dgm:spPr/>
      <dgm:t>
        <a:bodyPr/>
        <a:lstStyle/>
        <a:p>
          <a:endParaRPr lang="en-US"/>
        </a:p>
      </dgm:t>
    </dgm:pt>
    <dgm:pt modelId="{EA317DAA-B350-DF44-9E5C-4965AC60206C}">
      <dgm:prSet phldrT="[Text]" custT="1"/>
      <dgm:spPr/>
      <dgm:t>
        <a:bodyPr/>
        <a:lstStyle/>
        <a:p>
          <a:r>
            <a:rPr lang="en-US" sz="1000" dirty="0"/>
            <a:t>Define data types for each column</a:t>
          </a:r>
        </a:p>
      </dgm:t>
    </dgm:pt>
    <dgm:pt modelId="{773CA209-57B0-484E-BDCB-0FEC1CD8FA6F}" type="parTrans" cxnId="{B29F2536-FE70-9B4E-90A6-BA054CD31AF2}">
      <dgm:prSet/>
      <dgm:spPr/>
      <dgm:t>
        <a:bodyPr/>
        <a:lstStyle/>
        <a:p>
          <a:endParaRPr lang="en-US"/>
        </a:p>
      </dgm:t>
    </dgm:pt>
    <dgm:pt modelId="{5B9C2E1A-959C-4E4F-AD1A-C978471A5A27}" type="sibTrans" cxnId="{B29F2536-FE70-9B4E-90A6-BA054CD31AF2}">
      <dgm:prSet/>
      <dgm:spPr/>
      <dgm:t>
        <a:bodyPr/>
        <a:lstStyle/>
        <a:p>
          <a:endParaRPr lang="en-US"/>
        </a:p>
      </dgm:t>
    </dgm:pt>
    <dgm:pt modelId="{20BC1B06-8673-F34F-960A-47B2D91279CC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6211DAB8-DEBD-E048-9528-9096D1B09DFF}" type="parTrans" cxnId="{76E4E8FA-EAA6-0145-ABBD-73390718527C}">
      <dgm:prSet/>
      <dgm:spPr/>
      <dgm:t>
        <a:bodyPr/>
        <a:lstStyle/>
        <a:p>
          <a:endParaRPr lang="en-US"/>
        </a:p>
      </dgm:t>
    </dgm:pt>
    <dgm:pt modelId="{EFF9F9F9-ACC5-7143-8C4C-A1874F02BB2E}" type="sibTrans" cxnId="{76E4E8FA-EAA6-0145-ABBD-73390718527C}">
      <dgm:prSet/>
      <dgm:spPr/>
      <dgm:t>
        <a:bodyPr/>
        <a:lstStyle/>
        <a:p>
          <a:endParaRPr lang="en-US"/>
        </a:p>
      </dgm:t>
    </dgm:pt>
    <dgm:pt modelId="{10072EC7-0EFE-2642-BFC5-A02192845F8F}">
      <dgm:prSet phldrT="[Text]" custT="1"/>
      <dgm:spPr/>
      <dgm:t>
        <a:bodyPr/>
        <a:lstStyle/>
        <a:p>
          <a:r>
            <a:rPr lang="en-US" sz="1000" dirty="0"/>
            <a:t>Determine most relevant features</a:t>
          </a:r>
        </a:p>
      </dgm:t>
    </dgm:pt>
    <dgm:pt modelId="{3F96BB0E-24D1-4944-8CDC-1D028362F66F}" type="parTrans" cxnId="{B2C9CA21-CE95-4F44-AA3B-C367A453E2EF}">
      <dgm:prSet/>
      <dgm:spPr/>
      <dgm:t>
        <a:bodyPr/>
        <a:lstStyle/>
        <a:p>
          <a:endParaRPr lang="en-US"/>
        </a:p>
      </dgm:t>
    </dgm:pt>
    <dgm:pt modelId="{DE592FDE-4CE5-EF44-AABF-E460F5F6F9CC}" type="sibTrans" cxnId="{B2C9CA21-CE95-4F44-AA3B-C367A453E2EF}">
      <dgm:prSet/>
      <dgm:spPr/>
      <dgm:t>
        <a:bodyPr/>
        <a:lstStyle/>
        <a:p>
          <a:endParaRPr lang="en-US"/>
        </a:p>
      </dgm:t>
    </dgm:pt>
    <dgm:pt modelId="{4D4DF818-175B-9E49-803B-DE8F84F6F131}">
      <dgm:prSet phldrT="[Text]" custT="1"/>
      <dgm:spPr/>
      <dgm:t>
        <a:bodyPr/>
        <a:lstStyle/>
        <a:p>
          <a:r>
            <a:rPr lang="en-US" sz="1000" dirty="0"/>
            <a:t>Develop synthetic features</a:t>
          </a:r>
        </a:p>
      </dgm:t>
    </dgm:pt>
    <dgm:pt modelId="{C9154A2E-9CC1-CB4E-ADF5-9C7B28853F15}" type="parTrans" cxnId="{DC77DF8C-52DC-FB4A-B8C8-4A9D3C81F352}">
      <dgm:prSet/>
      <dgm:spPr/>
      <dgm:t>
        <a:bodyPr/>
        <a:lstStyle/>
        <a:p>
          <a:endParaRPr lang="en-US"/>
        </a:p>
      </dgm:t>
    </dgm:pt>
    <dgm:pt modelId="{4F119EF8-67D0-B147-BBC9-9A3606B6731B}" type="sibTrans" cxnId="{DC77DF8C-52DC-FB4A-B8C8-4A9D3C81F352}">
      <dgm:prSet/>
      <dgm:spPr/>
      <dgm:t>
        <a:bodyPr/>
        <a:lstStyle/>
        <a:p>
          <a:endParaRPr lang="en-US"/>
        </a:p>
      </dgm:t>
    </dgm:pt>
    <dgm:pt modelId="{46119518-0184-2641-A2DE-BBA268407337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8935EDA1-B77F-3544-83FB-C567F29ED0F3}" type="parTrans" cxnId="{7ECED0C6-0718-EE45-81F5-BDD0C058D1F6}">
      <dgm:prSet/>
      <dgm:spPr/>
      <dgm:t>
        <a:bodyPr/>
        <a:lstStyle/>
        <a:p>
          <a:endParaRPr lang="en-US"/>
        </a:p>
      </dgm:t>
    </dgm:pt>
    <dgm:pt modelId="{9F84B92F-1ABB-064A-871D-C171FD8E4C77}" type="sibTrans" cxnId="{7ECED0C6-0718-EE45-81F5-BDD0C058D1F6}">
      <dgm:prSet/>
      <dgm:spPr/>
      <dgm:t>
        <a:bodyPr/>
        <a:lstStyle/>
        <a:p>
          <a:endParaRPr lang="en-US"/>
        </a:p>
      </dgm:t>
    </dgm:pt>
    <dgm:pt modelId="{BCEED210-A75A-3542-B471-463028398D02}">
      <dgm:prSet phldrT="[Text]" custT="1"/>
      <dgm:spPr/>
      <dgm:t>
        <a:bodyPr/>
        <a:lstStyle/>
        <a:p>
          <a:r>
            <a:rPr lang="en-US" sz="1000" dirty="0"/>
            <a:t>PCA</a:t>
          </a:r>
        </a:p>
      </dgm:t>
    </dgm:pt>
    <dgm:pt modelId="{D3E08411-4A86-884F-BDFE-5D85F756FFA2}" type="parTrans" cxnId="{61F2BFF5-2FD4-D345-8A96-CA3C8CDF7AC2}">
      <dgm:prSet/>
      <dgm:spPr/>
      <dgm:t>
        <a:bodyPr/>
        <a:lstStyle/>
        <a:p>
          <a:endParaRPr lang="en-US"/>
        </a:p>
      </dgm:t>
    </dgm:pt>
    <dgm:pt modelId="{8D66B45E-9D09-014E-B86A-62365420083A}" type="sibTrans" cxnId="{61F2BFF5-2FD4-D345-8A96-CA3C8CDF7AC2}">
      <dgm:prSet/>
      <dgm:spPr/>
      <dgm:t>
        <a:bodyPr/>
        <a:lstStyle/>
        <a:p>
          <a:endParaRPr lang="en-US"/>
        </a:p>
      </dgm:t>
    </dgm:pt>
    <dgm:pt modelId="{34A74B04-14E4-1140-957A-59C9EDA6E8FB}">
      <dgm:prSet phldrT="[Text]" custT="1"/>
      <dgm:spPr/>
      <dgm:t>
        <a:bodyPr/>
        <a:lstStyle/>
        <a:p>
          <a:r>
            <a:rPr lang="en-US" sz="1000" dirty="0"/>
            <a:t>Determine whether Clusters exist</a:t>
          </a:r>
        </a:p>
      </dgm:t>
    </dgm:pt>
    <dgm:pt modelId="{9D62DA62-59F7-154B-90B8-FDFD5B862A80}" type="parTrans" cxnId="{5CFCFB16-8B9B-C04E-9AEC-75D84BE1081E}">
      <dgm:prSet/>
      <dgm:spPr/>
      <dgm:t>
        <a:bodyPr/>
        <a:lstStyle/>
        <a:p>
          <a:endParaRPr lang="en-US"/>
        </a:p>
      </dgm:t>
    </dgm:pt>
    <dgm:pt modelId="{8F16E992-5075-2A41-9991-02C65570B48F}" type="sibTrans" cxnId="{5CFCFB16-8B9B-C04E-9AEC-75D84BE1081E}">
      <dgm:prSet/>
      <dgm:spPr/>
      <dgm:t>
        <a:bodyPr/>
        <a:lstStyle/>
        <a:p>
          <a:endParaRPr lang="en-US"/>
        </a:p>
      </dgm:t>
    </dgm:pt>
    <dgm:pt modelId="{9B827F1A-4D41-D440-BE05-84F94A9BED5D}">
      <dgm:prSet/>
      <dgm:spPr/>
      <dgm:t>
        <a:bodyPr/>
        <a:lstStyle/>
        <a:p>
          <a:r>
            <a:rPr lang="en-US" dirty="0"/>
            <a:t>Model Training</a:t>
          </a:r>
        </a:p>
      </dgm:t>
    </dgm:pt>
    <dgm:pt modelId="{00DC3026-22DF-FD42-855E-DAC446AC3220}" type="parTrans" cxnId="{B019D1A0-053C-4948-AFB2-620C80AF010E}">
      <dgm:prSet/>
      <dgm:spPr/>
      <dgm:t>
        <a:bodyPr/>
        <a:lstStyle/>
        <a:p>
          <a:endParaRPr lang="en-US"/>
        </a:p>
      </dgm:t>
    </dgm:pt>
    <dgm:pt modelId="{7299D050-8D24-414E-9BB4-1FA3875BF09B}" type="sibTrans" cxnId="{B019D1A0-053C-4948-AFB2-620C80AF010E}">
      <dgm:prSet/>
      <dgm:spPr/>
      <dgm:t>
        <a:bodyPr/>
        <a:lstStyle/>
        <a:p>
          <a:endParaRPr lang="en-US"/>
        </a:p>
      </dgm:t>
    </dgm:pt>
    <dgm:pt modelId="{EF2B6EF3-6DF0-9643-9EE1-60E6A3F5D026}">
      <dgm:prSet/>
      <dgm:spPr/>
      <dgm:t>
        <a:bodyPr/>
        <a:lstStyle/>
        <a:p>
          <a:r>
            <a:rPr lang="en-US" dirty="0"/>
            <a:t>Model Testing, Interpretation, and Evaluation</a:t>
          </a:r>
        </a:p>
      </dgm:t>
    </dgm:pt>
    <dgm:pt modelId="{48C0E6E4-95A3-204D-BB6E-566E7DA9D1EA}" type="parTrans" cxnId="{DBC39B43-9B0B-EC47-8CD1-E3EB4F165EB6}">
      <dgm:prSet/>
      <dgm:spPr/>
      <dgm:t>
        <a:bodyPr/>
        <a:lstStyle/>
        <a:p>
          <a:endParaRPr lang="en-US"/>
        </a:p>
      </dgm:t>
    </dgm:pt>
    <dgm:pt modelId="{7FCFCCFE-C05C-674F-A8EB-90D5A43D561D}" type="sibTrans" cxnId="{DBC39B43-9B0B-EC47-8CD1-E3EB4F165EB6}">
      <dgm:prSet/>
      <dgm:spPr/>
      <dgm:t>
        <a:bodyPr/>
        <a:lstStyle/>
        <a:p>
          <a:endParaRPr lang="en-US"/>
        </a:p>
      </dgm:t>
    </dgm:pt>
    <dgm:pt modelId="{009106A7-818E-B944-90EB-EF4838AF974A}">
      <dgm:prSet custT="1"/>
      <dgm:spPr/>
      <dgm:t>
        <a:bodyPr/>
        <a:lstStyle/>
        <a:p>
          <a:r>
            <a:rPr lang="en-US" sz="1000" dirty="0"/>
            <a:t>Choose three most relevant ML algorithms based on data characteristics</a:t>
          </a:r>
        </a:p>
      </dgm:t>
    </dgm:pt>
    <dgm:pt modelId="{5578622E-3347-884A-A779-BB50EDF1A6F8}" type="parTrans" cxnId="{FC313F22-1523-DF44-A215-D657CBF7F3FA}">
      <dgm:prSet/>
      <dgm:spPr/>
      <dgm:t>
        <a:bodyPr/>
        <a:lstStyle/>
        <a:p>
          <a:endParaRPr lang="en-US"/>
        </a:p>
      </dgm:t>
    </dgm:pt>
    <dgm:pt modelId="{E1151D44-500A-EA45-B5B6-A15A510CAB38}" type="sibTrans" cxnId="{FC313F22-1523-DF44-A215-D657CBF7F3FA}">
      <dgm:prSet/>
      <dgm:spPr/>
      <dgm:t>
        <a:bodyPr/>
        <a:lstStyle/>
        <a:p>
          <a:endParaRPr lang="en-US"/>
        </a:p>
      </dgm:t>
    </dgm:pt>
    <dgm:pt modelId="{DC1ABA20-9E02-8B4E-B582-5385F6EDB448}">
      <dgm:prSet custT="1"/>
      <dgm:spPr/>
      <dgm:t>
        <a:bodyPr/>
        <a:lstStyle/>
        <a:p>
          <a:r>
            <a:rPr lang="en-US" sz="1000" dirty="0"/>
            <a:t>For each algo, develop 5 classifiers for the cases</a:t>
          </a:r>
        </a:p>
      </dgm:t>
    </dgm:pt>
    <dgm:pt modelId="{406450CD-AF68-2740-92A7-038611BBF044}" type="parTrans" cxnId="{B4C19B4E-E1A5-ED4C-9856-A17E6E6ECD40}">
      <dgm:prSet/>
      <dgm:spPr/>
      <dgm:t>
        <a:bodyPr/>
        <a:lstStyle/>
        <a:p>
          <a:endParaRPr lang="en-US"/>
        </a:p>
      </dgm:t>
    </dgm:pt>
    <dgm:pt modelId="{45DD283E-5196-0E49-99A2-94EAE88EAF55}" type="sibTrans" cxnId="{B4C19B4E-E1A5-ED4C-9856-A17E6E6ECD40}">
      <dgm:prSet/>
      <dgm:spPr/>
      <dgm:t>
        <a:bodyPr/>
        <a:lstStyle/>
        <a:p>
          <a:endParaRPr lang="en-US"/>
        </a:p>
      </dgm:t>
    </dgm:pt>
    <dgm:pt modelId="{18B365FD-0AA8-7A43-A3AF-46E1139D46DF}">
      <dgm:prSet custT="1"/>
      <dgm:spPr/>
      <dgm:t>
        <a:bodyPr/>
        <a:lstStyle/>
        <a:p>
          <a:r>
            <a:rPr lang="en-US" sz="1000" dirty="0"/>
            <a:t>Test and Interpret Models</a:t>
          </a:r>
        </a:p>
      </dgm:t>
    </dgm:pt>
    <dgm:pt modelId="{E085D10F-C1CC-1846-B6C6-1EF050958023}" type="parTrans" cxnId="{30D8CEEC-02D6-0641-8739-1ABDE3A7FB4E}">
      <dgm:prSet/>
      <dgm:spPr/>
      <dgm:t>
        <a:bodyPr/>
        <a:lstStyle/>
        <a:p>
          <a:endParaRPr lang="en-US"/>
        </a:p>
      </dgm:t>
    </dgm:pt>
    <dgm:pt modelId="{8ADB2794-D6B1-2E43-A53F-14C88872F305}" type="sibTrans" cxnId="{30D8CEEC-02D6-0641-8739-1ABDE3A7FB4E}">
      <dgm:prSet/>
      <dgm:spPr/>
      <dgm:t>
        <a:bodyPr/>
        <a:lstStyle/>
        <a:p>
          <a:endParaRPr lang="en-US"/>
        </a:p>
      </dgm:t>
    </dgm:pt>
    <dgm:pt modelId="{CF20DEF3-B1F5-DA43-8F55-46B37F187BC5}">
      <dgm:prSet/>
      <dgm:spPr/>
      <dgm:t>
        <a:bodyPr/>
        <a:lstStyle/>
        <a:p>
          <a:endParaRPr lang="en-US" sz="1400" dirty="0"/>
        </a:p>
      </dgm:t>
    </dgm:pt>
    <dgm:pt modelId="{692051ED-CE0A-2D43-8B5D-D44BA3CC8328}" type="parTrans" cxnId="{0A70794E-1967-804F-B91C-F50805ED781E}">
      <dgm:prSet/>
      <dgm:spPr/>
      <dgm:t>
        <a:bodyPr/>
        <a:lstStyle/>
        <a:p>
          <a:endParaRPr lang="en-US"/>
        </a:p>
      </dgm:t>
    </dgm:pt>
    <dgm:pt modelId="{34D7EC68-F4AD-8E42-8117-6DC41A0C200B}" type="sibTrans" cxnId="{0A70794E-1967-804F-B91C-F50805ED781E}">
      <dgm:prSet/>
      <dgm:spPr/>
      <dgm:t>
        <a:bodyPr/>
        <a:lstStyle/>
        <a:p>
          <a:endParaRPr lang="en-US"/>
        </a:p>
      </dgm:t>
    </dgm:pt>
    <dgm:pt modelId="{7C25C0A4-9C67-B842-BC01-5E0ECF2155CA}">
      <dgm:prSet custT="1"/>
      <dgm:spPr/>
      <dgm:t>
        <a:bodyPr/>
        <a:lstStyle/>
        <a:p>
          <a:r>
            <a:rPr lang="en-US" sz="1000" dirty="0"/>
            <a:t>Evaluate models</a:t>
          </a:r>
        </a:p>
      </dgm:t>
    </dgm:pt>
    <dgm:pt modelId="{A56C3FB1-70FB-4048-8FB4-B6211267283F}" type="parTrans" cxnId="{F517EED6-9586-E24B-807E-B4ECFF4A12CD}">
      <dgm:prSet/>
      <dgm:spPr/>
      <dgm:t>
        <a:bodyPr/>
        <a:lstStyle/>
        <a:p>
          <a:endParaRPr lang="en-US"/>
        </a:p>
      </dgm:t>
    </dgm:pt>
    <dgm:pt modelId="{27373333-DD10-7D44-BF08-77E7F8638306}" type="sibTrans" cxnId="{F517EED6-9586-E24B-807E-B4ECFF4A12CD}">
      <dgm:prSet/>
      <dgm:spPr/>
      <dgm:t>
        <a:bodyPr/>
        <a:lstStyle/>
        <a:p>
          <a:endParaRPr lang="en-US"/>
        </a:p>
      </dgm:t>
    </dgm:pt>
    <dgm:pt modelId="{738E2D1A-F47C-CD44-81EF-A5DF5B9E8372}">
      <dgm:prSet custT="1"/>
      <dgm:spPr/>
      <dgm:t>
        <a:bodyPr/>
        <a:lstStyle/>
        <a:p>
          <a:r>
            <a:rPr lang="en-US" sz="1000" dirty="0"/>
            <a:t>Compare Accuracy</a:t>
          </a:r>
          <a:r>
            <a:rPr lang="en-US" sz="1400" dirty="0"/>
            <a:t> </a:t>
          </a:r>
        </a:p>
      </dgm:t>
    </dgm:pt>
    <dgm:pt modelId="{736DBAC7-0F44-F446-8F9A-33F0D6D15B00}" type="parTrans" cxnId="{99F39BE7-5971-E34C-8606-4308FCC585CE}">
      <dgm:prSet/>
      <dgm:spPr/>
      <dgm:t>
        <a:bodyPr/>
        <a:lstStyle/>
        <a:p>
          <a:endParaRPr lang="en-US"/>
        </a:p>
      </dgm:t>
    </dgm:pt>
    <dgm:pt modelId="{7BA2B174-28F4-2D4E-8206-609548DC6F27}" type="sibTrans" cxnId="{99F39BE7-5971-E34C-8606-4308FCC585CE}">
      <dgm:prSet/>
      <dgm:spPr/>
      <dgm:t>
        <a:bodyPr/>
        <a:lstStyle/>
        <a:p>
          <a:endParaRPr lang="en-US"/>
        </a:p>
      </dgm:t>
    </dgm:pt>
    <dgm:pt modelId="{95A93347-ACF1-B040-BE67-787616C5CB49}">
      <dgm:prSet phldrT="[Text]" custT="1"/>
      <dgm:spPr/>
      <dgm:t>
        <a:bodyPr/>
        <a:lstStyle/>
        <a:p>
          <a:r>
            <a:rPr lang="en-US" sz="1000" dirty="0"/>
            <a:t>Visualize trends and patterns</a:t>
          </a:r>
        </a:p>
      </dgm:t>
    </dgm:pt>
    <dgm:pt modelId="{2B231F62-4577-A746-BCF3-04C36FEB0042}" type="parTrans" cxnId="{496E700A-4E29-1F42-9DDB-1BA91D2BEB91}">
      <dgm:prSet/>
      <dgm:spPr/>
      <dgm:t>
        <a:bodyPr/>
        <a:lstStyle/>
        <a:p>
          <a:endParaRPr lang="en-US"/>
        </a:p>
      </dgm:t>
    </dgm:pt>
    <dgm:pt modelId="{5CCE5025-156D-B842-8EDE-AF651A541984}" type="sibTrans" cxnId="{496E700A-4E29-1F42-9DDB-1BA91D2BEB91}">
      <dgm:prSet/>
      <dgm:spPr/>
      <dgm:t>
        <a:bodyPr/>
        <a:lstStyle/>
        <a:p>
          <a:endParaRPr lang="en-US"/>
        </a:p>
      </dgm:t>
    </dgm:pt>
    <dgm:pt modelId="{9ADCF477-04DE-43A6-A4D6-A43D81BD4A4F}">
      <dgm:prSet phldrT="[Text]" custT="1"/>
      <dgm:spPr/>
      <dgm:t>
        <a:bodyPr/>
        <a:lstStyle/>
        <a:p>
          <a:r>
            <a:rPr lang="en-US" sz="1000" dirty="0"/>
            <a:t>Understand the dataset</a:t>
          </a:r>
        </a:p>
      </dgm:t>
    </dgm:pt>
    <dgm:pt modelId="{50FD48BD-F6EE-49A1-894D-CC33D94956A9}" type="parTrans" cxnId="{A1E2E960-CACA-4E4F-B39A-2D7254CD3D90}">
      <dgm:prSet/>
      <dgm:spPr/>
      <dgm:t>
        <a:bodyPr/>
        <a:lstStyle/>
        <a:p>
          <a:endParaRPr lang="en-US"/>
        </a:p>
      </dgm:t>
    </dgm:pt>
    <dgm:pt modelId="{CFEA7978-0435-49FC-9ACB-2F031191CD4E}" type="sibTrans" cxnId="{A1E2E960-CACA-4E4F-B39A-2D7254CD3D90}">
      <dgm:prSet/>
      <dgm:spPr/>
      <dgm:t>
        <a:bodyPr/>
        <a:lstStyle/>
        <a:p>
          <a:endParaRPr lang="en-US"/>
        </a:p>
      </dgm:t>
    </dgm:pt>
    <dgm:pt modelId="{BAFC3B34-180B-4047-A39B-B1B6EEEFA7CA}" type="pres">
      <dgm:prSet presAssocID="{E4CC0C67-992C-F743-B2BB-09EFA79666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F8B980-012D-264F-BAA5-1D55DC2123A6}" type="pres">
      <dgm:prSet presAssocID="{E4CC0C67-992C-F743-B2BB-09EFA7966644}" presName="tSp" presStyleCnt="0"/>
      <dgm:spPr/>
    </dgm:pt>
    <dgm:pt modelId="{547F2997-4301-FA47-880E-3BFA5A5F74AA}" type="pres">
      <dgm:prSet presAssocID="{E4CC0C67-992C-F743-B2BB-09EFA7966644}" presName="bSp" presStyleCnt="0"/>
      <dgm:spPr/>
    </dgm:pt>
    <dgm:pt modelId="{911DF776-AB27-7744-967B-AA80A0073481}" type="pres">
      <dgm:prSet presAssocID="{E4CC0C67-992C-F743-B2BB-09EFA7966644}" presName="process" presStyleCnt="0"/>
      <dgm:spPr/>
    </dgm:pt>
    <dgm:pt modelId="{E4760AF1-20C0-9449-BA5D-2FE0689405CE}" type="pres">
      <dgm:prSet presAssocID="{D6E61A04-A4BB-7A45-92B9-DDCA51ED3746}" presName="composite1" presStyleCnt="0"/>
      <dgm:spPr/>
    </dgm:pt>
    <dgm:pt modelId="{B8448E39-E460-314A-AFB5-BDFCDC735D57}" type="pres">
      <dgm:prSet presAssocID="{D6E61A04-A4BB-7A45-92B9-DDCA51ED3746}" presName="dummyNode1" presStyleLbl="node1" presStyleIdx="0" presStyleCnt="5"/>
      <dgm:spPr/>
    </dgm:pt>
    <dgm:pt modelId="{04ABDFA1-1533-8B48-8C2D-1233A2185D3D}" type="pres">
      <dgm:prSet presAssocID="{D6E61A04-A4BB-7A45-92B9-DDCA51ED3746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DB4A2-46C8-E441-A2EE-94E22A0F756C}" type="pres">
      <dgm:prSet presAssocID="{D6E61A04-A4BB-7A45-92B9-DDCA51ED3746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69331-EBC3-5A4D-8274-17C661BED0A7}" type="pres">
      <dgm:prSet presAssocID="{D6E61A04-A4BB-7A45-92B9-DDCA51ED3746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223B4-4C75-9C4E-B131-1B9BF6920681}" type="pres">
      <dgm:prSet presAssocID="{D6E61A04-A4BB-7A45-92B9-DDCA51ED3746}" presName="connSite1" presStyleCnt="0"/>
      <dgm:spPr/>
    </dgm:pt>
    <dgm:pt modelId="{CB588B81-3C4E-114A-9C4A-34BA3BA5B712}" type="pres">
      <dgm:prSet presAssocID="{60AB8D67-62A7-BA4E-90EC-4F4919644A87}" presName="Name9" presStyleLbl="sibTrans2D1" presStyleIdx="0" presStyleCnt="4"/>
      <dgm:spPr/>
      <dgm:t>
        <a:bodyPr/>
        <a:lstStyle/>
        <a:p>
          <a:endParaRPr lang="en-US"/>
        </a:p>
      </dgm:t>
    </dgm:pt>
    <dgm:pt modelId="{0C8BED7A-C0A7-EA49-80EC-C3333E7D21EC}" type="pres">
      <dgm:prSet presAssocID="{20BC1B06-8673-F34F-960A-47B2D91279CC}" presName="composite2" presStyleCnt="0"/>
      <dgm:spPr/>
    </dgm:pt>
    <dgm:pt modelId="{1F2C383D-F853-EA40-ABB4-39BFA588BD27}" type="pres">
      <dgm:prSet presAssocID="{20BC1B06-8673-F34F-960A-47B2D91279CC}" presName="dummyNode2" presStyleLbl="node1" presStyleIdx="0" presStyleCnt="5"/>
      <dgm:spPr/>
    </dgm:pt>
    <dgm:pt modelId="{87D11588-C20A-1040-87A8-0354B257BFC8}" type="pres">
      <dgm:prSet presAssocID="{20BC1B06-8673-F34F-960A-47B2D91279CC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CFE1A-E7AD-5343-BED7-C499506C79E2}" type="pres">
      <dgm:prSet presAssocID="{20BC1B06-8673-F34F-960A-47B2D91279CC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A51E8-0597-6748-812F-C79E9F21B46F}" type="pres">
      <dgm:prSet presAssocID="{20BC1B06-8673-F34F-960A-47B2D91279CC}" presName="parentNode2" presStyleLbl="node1" presStyleIdx="1" presStyleCnt="5" custScaleY="123087" custLinFactNeighborY="-170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1C0EC-344E-094D-985A-A1EA10E8BD65}" type="pres">
      <dgm:prSet presAssocID="{20BC1B06-8673-F34F-960A-47B2D91279CC}" presName="connSite2" presStyleCnt="0"/>
      <dgm:spPr/>
    </dgm:pt>
    <dgm:pt modelId="{0234E1C4-F616-1F40-905B-4D78B0303AB7}" type="pres">
      <dgm:prSet presAssocID="{EFF9F9F9-ACC5-7143-8C4C-A1874F02BB2E}" presName="Name18" presStyleLbl="sibTrans2D1" presStyleIdx="1" presStyleCnt="4"/>
      <dgm:spPr/>
      <dgm:t>
        <a:bodyPr/>
        <a:lstStyle/>
        <a:p>
          <a:endParaRPr lang="en-US"/>
        </a:p>
      </dgm:t>
    </dgm:pt>
    <dgm:pt modelId="{010087C4-BAD4-2646-8611-A7BDF2C8C714}" type="pres">
      <dgm:prSet presAssocID="{46119518-0184-2641-A2DE-BBA268407337}" presName="composite1" presStyleCnt="0"/>
      <dgm:spPr/>
    </dgm:pt>
    <dgm:pt modelId="{D8A17EA0-24E2-144E-968B-511E7C42D2A2}" type="pres">
      <dgm:prSet presAssocID="{46119518-0184-2641-A2DE-BBA268407337}" presName="dummyNode1" presStyleLbl="node1" presStyleIdx="1" presStyleCnt="5"/>
      <dgm:spPr/>
    </dgm:pt>
    <dgm:pt modelId="{2D4FD762-AF4C-0846-B4BF-684A17B8E190}" type="pres">
      <dgm:prSet presAssocID="{46119518-0184-2641-A2DE-BBA268407337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F5D43-D4E6-C34C-B43A-2B5862F5A54C}" type="pres">
      <dgm:prSet presAssocID="{46119518-0184-2641-A2DE-BBA268407337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85014-FBE5-034C-9096-30D4DA39B961}" type="pres">
      <dgm:prSet presAssocID="{46119518-0184-2641-A2DE-BBA268407337}" presName="parentNode1" presStyleLbl="node1" presStyleIdx="2" presStyleCnt="5" custLinFactNeighborY="72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328BE-9842-204C-B1C9-7698099FBB75}" type="pres">
      <dgm:prSet presAssocID="{46119518-0184-2641-A2DE-BBA268407337}" presName="connSite1" presStyleCnt="0"/>
      <dgm:spPr/>
    </dgm:pt>
    <dgm:pt modelId="{04EB027C-E1A7-6945-9CD3-16DE898A84A6}" type="pres">
      <dgm:prSet presAssocID="{9F84B92F-1ABB-064A-871D-C171FD8E4C77}" presName="Name9" presStyleLbl="sibTrans2D1" presStyleIdx="2" presStyleCnt="4"/>
      <dgm:spPr/>
      <dgm:t>
        <a:bodyPr/>
        <a:lstStyle/>
        <a:p>
          <a:endParaRPr lang="en-US"/>
        </a:p>
      </dgm:t>
    </dgm:pt>
    <dgm:pt modelId="{46888BC3-AB6D-CA47-9FC6-384921BB27A3}" type="pres">
      <dgm:prSet presAssocID="{9B827F1A-4D41-D440-BE05-84F94A9BED5D}" presName="composite2" presStyleCnt="0"/>
      <dgm:spPr/>
    </dgm:pt>
    <dgm:pt modelId="{928F6CB0-E2FA-A74B-A316-6DA294AF0AB3}" type="pres">
      <dgm:prSet presAssocID="{9B827F1A-4D41-D440-BE05-84F94A9BED5D}" presName="dummyNode2" presStyleLbl="node1" presStyleIdx="2" presStyleCnt="5"/>
      <dgm:spPr/>
    </dgm:pt>
    <dgm:pt modelId="{360AC8D9-467C-784E-AD9F-7B7ECB1CC65C}" type="pres">
      <dgm:prSet presAssocID="{9B827F1A-4D41-D440-BE05-84F94A9BED5D}" presName="childNode2" presStyleLbl="bgAcc1" presStyleIdx="3" presStyleCnt="5" custScaleX="105037" custScaleY="1177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DC9F4-ECC9-CD46-B92E-FD876F61A3C3}" type="pres">
      <dgm:prSet presAssocID="{9B827F1A-4D41-D440-BE05-84F94A9BED5D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42AB7-9D34-F04E-A0B9-DC8FCA4CF34D}" type="pres">
      <dgm:prSet presAssocID="{9B827F1A-4D41-D440-BE05-84F94A9BED5D}" presName="parentNode2" presStyleLbl="node1" presStyleIdx="3" presStyleCnt="5" custLinFactNeighborY="-383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0556F-A8D8-394B-A190-34B19A2E30AE}" type="pres">
      <dgm:prSet presAssocID="{9B827F1A-4D41-D440-BE05-84F94A9BED5D}" presName="connSite2" presStyleCnt="0"/>
      <dgm:spPr/>
    </dgm:pt>
    <dgm:pt modelId="{2C232FA4-A190-EE45-BA6D-2D91F3FF59E0}" type="pres">
      <dgm:prSet presAssocID="{7299D050-8D24-414E-9BB4-1FA3875BF09B}" presName="Name18" presStyleLbl="sibTrans2D1" presStyleIdx="3" presStyleCnt="4"/>
      <dgm:spPr/>
      <dgm:t>
        <a:bodyPr/>
        <a:lstStyle/>
        <a:p>
          <a:endParaRPr lang="en-US"/>
        </a:p>
      </dgm:t>
    </dgm:pt>
    <dgm:pt modelId="{09573F1B-872A-4843-90F6-1240575BAC96}" type="pres">
      <dgm:prSet presAssocID="{EF2B6EF3-6DF0-9643-9EE1-60E6A3F5D026}" presName="composite1" presStyleCnt="0"/>
      <dgm:spPr/>
    </dgm:pt>
    <dgm:pt modelId="{7129BE0B-3634-CB49-A8C9-A7AE848C63F1}" type="pres">
      <dgm:prSet presAssocID="{EF2B6EF3-6DF0-9643-9EE1-60E6A3F5D026}" presName="dummyNode1" presStyleLbl="node1" presStyleIdx="3" presStyleCnt="5"/>
      <dgm:spPr/>
    </dgm:pt>
    <dgm:pt modelId="{DE40EDB4-FF6C-E340-A49E-E5DB7D1788AB}" type="pres">
      <dgm:prSet presAssocID="{EF2B6EF3-6DF0-9643-9EE1-60E6A3F5D026}" presName="childNode1" presStyleLbl="bgAcc1" presStyleIdx="4" presStyleCnt="5" custScaleY="1250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7A289-4069-8A48-8A97-9DFBA931EEBB}" type="pres">
      <dgm:prSet presAssocID="{EF2B6EF3-6DF0-9643-9EE1-60E6A3F5D026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AE069-8D87-174A-9879-1FFE327E3B84}" type="pres">
      <dgm:prSet presAssocID="{EF2B6EF3-6DF0-9643-9EE1-60E6A3F5D026}" presName="parentNode1" presStyleLbl="node1" presStyleIdx="4" presStyleCnt="5" custScaleX="120241" custScaleY="190276" custLinFactNeighborY="559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9291A-D616-0142-83B5-CF7D7FEF84E4}" type="pres">
      <dgm:prSet presAssocID="{EF2B6EF3-6DF0-9643-9EE1-60E6A3F5D026}" presName="connSite1" presStyleCnt="0"/>
      <dgm:spPr/>
    </dgm:pt>
  </dgm:ptLst>
  <dgm:cxnLst>
    <dgm:cxn modelId="{F30F83FE-F1B6-E440-BB7B-77522EBDEB15}" type="presOf" srcId="{20BC1B06-8673-F34F-960A-47B2D91279CC}" destId="{880A51E8-0597-6748-812F-C79E9F21B46F}" srcOrd="0" destOrd="0" presId="urn:microsoft.com/office/officeart/2005/8/layout/hProcess4"/>
    <dgm:cxn modelId="{99F39BE7-5971-E34C-8606-4308FCC585CE}" srcId="{EF2B6EF3-6DF0-9643-9EE1-60E6A3F5D026}" destId="{738E2D1A-F47C-CD44-81EF-A5DF5B9E8372}" srcOrd="3" destOrd="0" parTransId="{736DBAC7-0F44-F446-8F9A-33F0D6D15B00}" sibTransId="{7BA2B174-28F4-2D4E-8206-609548DC6F27}"/>
    <dgm:cxn modelId="{5CFCFB16-8B9B-C04E-9AEC-75D84BE1081E}" srcId="{46119518-0184-2641-A2DE-BBA268407337}" destId="{34A74B04-14E4-1140-957A-59C9EDA6E8FB}" srcOrd="1" destOrd="0" parTransId="{9D62DA62-59F7-154B-90B8-FDFD5B862A80}" sibTransId="{8F16E992-5075-2A41-9991-02C65570B48F}"/>
    <dgm:cxn modelId="{B019D1A0-053C-4948-AFB2-620C80AF010E}" srcId="{E4CC0C67-992C-F743-B2BB-09EFA7966644}" destId="{9B827F1A-4D41-D440-BE05-84F94A9BED5D}" srcOrd="3" destOrd="0" parTransId="{00DC3026-22DF-FD42-855E-DAC446AC3220}" sibTransId="{7299D050-8D24-414E-9BB4-1FA3875BF09B}"/>
    <dgm:cxn modelId="{2A4893E5-114B-064F-B24B-5C928A03FE5B}" type="presOf" srcId="{7299D050-8D24-414E-9BB4-1FA3875BF09B}" destId="{2C232FA4-A190-EE45-BA6D-2D91F3FF59E0}" srcOrd="0" destOrd="0" presId="urn:microsoft.com/office/officeart/2005/8/layout/hProcess4"/>
    <dgm:cxn modelId="{F80E70FE-B9DB-AA40-8134-3E5C294D2EC6}" type="presOf" srcId="{DC1ABA20-9E02-8B4E-B582-5385F6EDB448}" destId="{360AC8D9-467C-784E-AD9F-7B7ECB1CC65C}" srcOrd="0" destOrd="1" presId="urn:microsoft.com/office/officeart/2005/8/layout/hProcess4"/>
    <dgm:cxn modelId="{9CA0EB69-2F0D-41C2-845A-EAFA80674E22}" type="presOf" srcId="{9ADCF477-04DE-43A6-A4D6-A43D81BD4A4F}" destId="{979DB4A2-46C8-E441-A2EE-94E22A0F756C}" srcOrd="1" destOrd="2" presId="urn:microsoft.com/office/officeart/2005/8/layout/hProcess4"/>
    <dgm:cxn modelId="{DC77DF8C-52DC-FB4A-B8C8-4A9D3C81F352}" srcId="{20BC1B06-8673-F34F-960A-47B2D91279CC}" destId="{4D4DF818-175B-9E49-803B-DE8F84F6F131}" srcOrd="1" destOrd="0" parTransId="{C9154A2E-9CC1-CB4E-ADF5-9C7B28853F15}" sibTransId="{4F119EF8-67D0-B147-BBC9-9A3606B6731B}"/>
    <dgm:cxn modelId="{333903F6-0414-E24D-9463-DB3C2BFF310E}" type="presOf" srcId="{9F84B92F-1ABB-064A-871D-C171FD8E4C77}" destId="{04EB027C-E1A7-6945-9CD3-16DE898A84A6}" srcOrd="0" destOrd="0" presId="urn:microsoft.com/office/officeart/2005/8/layout/hProcess4"/>
    <dgm:cxn modelId="{8BC89591-D7EC-D14D-92D6-FC59758DFCDD}" type="presOf" srcId="{EA317DAA-B350-DF44-9E5C-4965AC60206C}" destId="{979DB4A2-46C8-E441-A2EE-94E22A0F756C}" srcOrd="1" destOrd="1" presId="urn:microsoft.com/office/officeart/2005/8/layout/hProcess4"/>
    <dgm:cxn modelId="{97CC7005-105E-774D-8A71-35F5C860CC4C}" type="presOf" srcId="{34A74B04-14E4-1140-957A-59C9EDA6E8FB}" destId="{2D4FD762-AF4C-0846-B4BF-684A17B8E190}" srcOrd="0" destOrd="1" presId="urn:microsoft.com/office/officeart/2005/8/layout/hProcess4"/>
    <dgm:cxn modelId="{510B7977-BA94-EB4B-BBDE-EDC464BA5C94}" type="presOf" srcId="{D6E61A04-A4BB-7A45-92B9-DDCA51ED3746}" destId="{0CA69331-EBC3-5A4D-8274-17C661BED0A7}" srcOrd="0" destOrd="0" presId="urn:microsoft.com/office/officeart/2005/8/layout/hProcess4"/>
    <dgm:cxn modelId="{45D106D2-82D3-CF4E-ACFB-89C068DE7C56}" type="presOf" srcId="{738E2D1A-F47C-CD44-81EF-A5DF5B9E8372}" destId="{6D77A289-4069-8A48-8A97-9DFBA931EEBB}" srcOrd="1" destOrd="3" presId="urn:microsoft.com/office/officeart/2005/8/layout/hProcess4"/>
    <dgm:cxn modelId="{5CD6DB35-8470-D847-A8E2-65ACBFD8B67A}" type="presOf" srcId="{BCEED210-A75A-3542-B471-463028398D02}" destId="{D4BF5D43-D4E6-C34C-B43A-2B5862F5A54C}" srcOrd="1" destOrd="0" presId="urn:microsoft.com/office/officeart/2005/8/layout/hProcess4"/>
    <dgm:cxn modelId="{DBC39B43-9B0B-EC47-8CD1-E3EB4F165EB6}" srcId="{E4CC0C67-992C-F743-B2BB-09EFA7966644}" destId="{EF2B6EF3-6DF0-9643-9EE1-60E6A3F5D026}" srcOrd="4" destOrd="0" parTransId="{48C0E6E4-95A3-204D-BB6E-566E7DA9D1EA}" sibTransId="{7FCFCCFE-C05C-674F-A8EB-90D5A43D561D}"/>
    <dgm:cxn modelId="{46198794-EBCF-604F-9229-8E5348FEE1AF}" type="presOf" srcId="{10072EC7-0EFE-2642-BFC5-A02192845F8F}" destId="{87D11588-C20A-1040-87A8-0354B257BFC8}" srcOrd="0" destOrd="0" presId="urn:microsoft.com/office/officeart/2005/8/layout/hProcess4"/>
    <dgm:cxn modelId="{CF6726F0-7BA1-A24E-A98A-AC2D9D137A34}" type="presOf" srcId="{95A93347-ACF1-B040-BE67-787616C5CB49}" destId="{2D4FD762-AF4C-0846-B4BF-684A17B8E190}" srcOrd="0" destOrd="2" presId="urn:microsoft.com/office/officeart/2005/8/layout/hProcess4"/>
    <dgm:cxn modelId="{F517EED6-9586-E24B-807E-B4ECFF4A12CD}" srcId="{EF2B6EF3-6DF0-9643-9EE1-60E6A3F5D026}" destId="{7C25C0A4-9C67-B842-BC01-5E0ECF2155CA}" srcOrd="2" destOrd="0" parTransId="{A56C3FB1-70FB-4048-8FB4-B6211267283F}" sibTransId="{27373333-DD10-7D44-BF08-77E7F8638306}"/>
    <dgm:cxn modelId="{B4C19B4E-E1A5-ED4C-9856-A17E6E6ECD40}" srcId="{9B827F1A-4D41-D440-BE05-84F94A9BED5D}" destId="{DC1ABA20-9E02-8B4E-B582-5385F6EDB448}" srcOrd="1" destOrd="0" parTransId="{406450CD-AF68-2740-92A7-038611BBF044}" sibTransId="{45DD283E-5196-0E49-99A2-94EAE88EAF55}"/>
    <dgm:cxn modelId="{A1E2E960-CACA-4E4F-B39A-2D7254CD3D90}" srcId="{D6E61A04-A4BB-7A45-92B9-DDCA51ED3746}" destId="{9ADCF477-04DE-43A6-A4D6-A43D81BD4A4F}" srcOrd="2" destOrd="0" parTransId="{50FD48BD-F6EE-49A1-894D-CC33D94956A9}" sibTransId="{CFEA7978-0435-49FC-9ACB-2F031191CD4E}"/>
    <dgm:cxn modelId="{E7D0A390-8133-374D-AB8E-4067C24250D1}" type="presOf" srcId="{7C25C0A4-9C67-B842-BC01-5E0ECF2155CA}" destId="{6D77A289-4069-8A48-8A97-9DFBA931EEBB}" srcOrd="1" destOrd="2" presId="urn:microsoft.com/office/officeart/2005/8/layout/hProcess4"/>
    <dgm:cxn modelId="{89D979E3-194D-9742-8E04-053E1E27F661}" type="presOf" srcId="{EFF9F9F9-ACC5-7143-8C4C-A1874F02BB2E}" destId="{0234E1C4-F616-1F40-905B-4D78B0303AB7}" srcOrd="0" destOrd="0" presId="urn:microsoft.com/office/officeart/2005/8/layout/hProcess4"/>
    <dgm:cxn modelId="{4AA4E52A-DC77-6D47-B665-A1963070BE6D}" type="presOf" srcId="{4D4DF818-175B-9E49-803B-DE8F84F6F131}" destId="{72BCFE1A-E7AD-5343-BED7-C499506C79E2}" srcOrd="1" destOrd="1" presId="urn:microsoft.com/office/officeart/2005/8/layout/hProcess4"/>
    <dgm:cxn modelId="{7ECED0C6-0718-EE45-81F5-BDD0C058D1F6}" srcId="{E4CC0C67-992C-F743-B2BB-09EFA7966644}" destId="{46119518-0184-2641-A2DE-BBA268407337}" srcOrd="2" destOrd="0" parTransId="{8935EDA1-B77F-3544-83FB-C567F29ED0F3}" sibTransId="{9F84B92F-1ABB-064A-871D-C171FD8E4C77}"/>
    <dgm:cxn modelId="{0EB811AC-5D1F-7546-858D-53C34F1EADCE}" type="presOf" srcId="{EA317DAA-B350-DF44-9E5C-4965AC60206C}" destId="{04ABDFA1-1533-8B48-8C2D-1233A2185D3D}" srcOrd="0" destOrd="1" presId="urn:microsoft.com/office/officeart/2005/8/layout/hProcess4"/>
    <dgm:cxn modelId="{5E90F547-DEEE-9C4A-9454-1F62234E897D}" type="presOf" srcId="{18B365FD-0AA8-7A43-A3AF-46E1139D46DF}" destId="{DE40EDB4-FF6C-E340-A49E-E5DB7D1788AB}" srcOrd="0" destOrd="1" presId="urn:microsoft.com/office/officeart/2005/8/layout/hProcess4"/>
    <dgm:cxn modelId="{164B673A-9EFB-FE40-A9EB-A7E100EB383F}" type="presOf" srcId="{009106A7-818E-B944-90EB-EF4838AF974A}" destId="{66ADC9F4-ECC9-CD46-B92E-FD876F61A3C3}" srcOrd="1" destOrd="0" presId="urn:microsoft.com/office/officeart/2005/8/layout/hProcess4"/>
    <dgm:cxn modelId="{B2C9CA21-CE95-4F44-AA3B-C367A453E2EF}" srcId="{20BC1B06-8673-F34F-960A-47B2D91279CC}" destId="{10072EC7-0EFE-2642-BFC5-A02192845F8F}" srcOrd="0" destOrd="0" parTransId="{3F96BB0E-24D1-4944-8CDC-1D028362F66F}" sibTransId="{DE592FDE-4CE5-EF44-AABF-E460F5F6F9CC}"/>
    <dgm:cxn modelId="{FC313F22-1523-DF44-A215-D657CBF7F3FA}" srcId="{9B827F1A-4D41-D440-BE05-84F94A9BED5D}" destId="{009106A7-818E-B944-90EB-EF4838AF974A}" srcOrd="0" destOrd="0" parTransId="{5578622E-3347-884A-A779-BB50EDF1A6F8}" sibTransId="{E1151D44-500A-EA45-B5B6-A15A510CAB38}"/>
    <dgm:cxn modelId="{B29F2536-FE70-9B4E-90A6-BA054CD31AF2}" srcId="{D6E61A04-A4BB-7A45-92B9-DDCA51ED3746}" destId="{EA317DAA-B350-DF44-9E5C-4965AC60206C}" srcOrd="1" destOrd="0" parTransId="{773CA209-57B0-484E-BDCB-0FEC1CD8FA6F}" sibTransId="{5B9C2E1A-959C-4E4F-AD1A-C978471A5A27}"/>
    <dgm:cxn modelId="{0471FF5B-D6C0-ED49-BCC2-DCD816F43720}" type="presOf" srcId="{CF20DEF3-B1F5-DA43-8F55-46B37F187BC5}" destId="{DE40EDB4-FF6C-E340-A49E-E5DB7D1788AB}" srcOrd="0" destOrd="0" presId="urn:microsoft.com/office/officeart/2005/8/layout/hProcess4"/>
    <dgm:cxn modelId="{CC5EC684-AF47-0D41-B3BC-B3EFB81E0B55}" type="presOf" srcId="{7C25C0A4-9C67-B842-BC01-5E0ECF2155CA}" destId="{DE40EDB4-FF6C-E340-A49E-E5DB7D1788AB}" srcOrd="0" destOrd="2" presId="urn:microsoft.com/office/officeart/2005/8/layout/hProcess4"/>
    <dgm:cxn modelId="{01603C61-E63E-4D4A-925F-E744DED3D76C}" type="presOf" srcId="{46119518-0184-2641-A2DE-BBA268407337}" destId="{96185014-FBE5-034C-9096-30D4DA39B961}" srcOrd="0" destOrd="0" presId="urn:microsoft.com/office/officeart/2005/8/layout/hProcess4"/>
    <dgm:cxn modelId="{496E700A-4E29-1F42-9DDB-1BA91D2BEB91}" srcId="{46119518-0184-2641-A2DE-BBA268407337}" destId="{95A93347-ACF1-B040-BE67-787616C5CB49}" srcOrd="2" destOrd="0" parTransId="{2B231F62-4577-A746-BCF3-04C36FEB0042}" sibTransId="{5CCE5025-156D-B842-8EDE-AF651A541984}"/>
    <dgm:cxn modelId="{A7390D08-D158-BB42-8438-F7FCEA07F582}" type="presOf" srcId="{E4CC0C67-992C-F743-B2BB-09EFA7966644}" destId="{BAFC3B34-180B-4047-A39B-B1B6EEEFA7CA}" srcOrd="0" destOrd="0" presId="urn:microsoft.com/office/officeart/2005/8/layout/hProcess4"/>
    <dgm:cxn modelId="{C30E1592-EB23-334F-A4AD-08EDF2557E2B}" type="presOf" srcId="{DC1ABA20-9E02-8B4E-B582-5385F6EDB448}" destId="{66ADC9F4-ECC9-CD46-B92E-FD876F61A3C3}" srcOrd="1" destOrd="1" presId="urn:microsoft.com/office/officeart/2005/8/layout/hProcess4"/>
    <dgm:cxn modelId="{D76BD2BE-CB6B-6548-AB01-B55D94405FB6}" type="presOf" srcId="{95A93347-ACF1-B040-BE67-787616C5CB49}" destId="{D4BF5D43-D4E6-C34C-B43A-2B5862F5A54C}" srcOrd="1" destOrd="2" presId="urn:microsoft.com/office/officeart/2005/8/layout/hProcess4"/>
    <dgm:cxn modelId="{51592463-C94B-F841-87F9-A13BB5813D73}" type="presOf" srcId="{CF20DEF3-B1F5-DA43-8F55-46B37F187BC5}" destId="{6D77A289-4069-8A48-8A97-9DFBA931EEBB}" srcOrd="1" destOrd="0" presId="urn:microsoft.com/office/officeart/2005/8/layout/hProcess4"/>
    <dgm:cxn modelId="{E4D3A179-2CBA-5F4F-A46A-8C8EFECF98B2}" srcId="{D6E61A04-A4BB-7A45-92B9-DDCA51ED3746}" destId="{62FC11C5-D26E-434F-A99D-63B19B378510}" srcOrd="0" destOrd="0" parTransId="{ED0D41AA-E468-F04C-8634-6340290B83F6}" sibTransId="{B0D17018-0149-FA41-91C4-C4B5EA6AE6F9}"/>
    <dgm:cxn modelId="{58507A4D-726C-FE4B-9691-47D66C2A4D38}" type="presOf" srcId="{62FC11C5-D26E-434F-A99D-63B19B378510}" destId="{04ABDFA1-1533-8B48-8C2D-1233A2185D3D}" srcOrd="0" destOrd="0" presId="urn:microsoft.com/office/officeart/2005/8/layout/hProcess4"/>
    <dgm:cxn modelId="{FF1FC8F1-F6C0-9140-82B9-7A8CE26008AD}" type="presOf" srcId="{BCEED210-A75A-3542-B471-463028398D02}" destId="{2D4FD762-AF4C-0846-B4BF-684A17B8E190}" srcOrd="0" destOrd="0" presId="urn:microsoft.com/office/officeart/2005/8/layout/hProcess4"/>
    <dgm:cxn modelId="{A293AB38-D278-034D-AC9E-32E8AC02BA9F}" type="presOf" srcId="{4D4DF818-175B-9E49-803B-DE8F84F6F131}" destId="{87D11588-C20A-1040-87A8-0354B257BFC8}" srcOrd="0" destOrd="1" presId="urn:microsoft.com/office/officeart/2005/8/layout/hProcess4"/>
    <dgm:cxn modelId="{D505A135-22AF-AB49-9E47-2534647413EB}" type="presOf" srcId="{009106A7-818E-B944-90EB-EF4838AF974A}" destId="{360AC8D9-467C-784E-AD9F-7B7ECB1CC65C}" srcOrd="0" destOrd="0" presId="urn:microsoft.com/office/officeart/2005/8/layout/hProcess4"/>
    <dgm:cxn modelId="{76E4E8FA-EAA6-0145-ABBD-73390718527C}" srcId="{E4CC0C67-992C-F743-B2BB-09EFA7966644}" destId="{20BC1B06-8673-F34F-960A-47B2D91279CC}" srcOrd="1" destOrd="0" parTransId="{6211DAB8-DEBD-E048-9528-9096D1B09DFF}" sibTransId="{EFF9F9F9-ACC5-7143-8C4C-A1874F02BB2E}"/>
    <dgm:cxn modelId="{90618366-8484-2E45-94BF-D0B890B16DC7}" type="presOf" srcId="{EF2B6EF3-6DF0-9643-9EE1-60E6A3F5D026}" destId="{770AE069-8D87-174A-9879-1FFE327E3B84}" srcOrd="0" destOrd="0" presId="urn:microsoft.com/office/officeart/2005/8/layout/hProcess4"/>
    <dgm:cxn modelId="{73BCDFA6-677C-5444-8233-FE31F2ABD391}" type="presOf" srcId="{62FC11C5-D26E-434F-A99D-63B19B378510}" destId="{979DB4A2-46C8-E441-A2EE-94E22A0F756C}" srcOrd="1" destOrd="0" presId="urn:microsoft.com/office/officeart/2005/8/layout/hProcess4"/>
    <dgm:cxn modelId="{32A93BCA-2ACB-43A9-8305-55651D652710}" type="presOf" srcId="{9ADCF477-04DE-43A6-A4D6-A43D81BD4A4F}" destId="{04ABDFA1-1533-8B48-8C2D-1233A2185D3D}" srcOrd="0" destOrd="2" presId="urn:microsoft.com/office/officeart/2005/8/layout/hProcess4"/>
    <dgm:cxn modelId="{61F2BFF5-2FD4-D345-8A96-CA3C8CDF7AC2}" srcId="{46119518-0184-2641-A2DE-BBA268407337}" destId="{BCEED210-A75A-3542-B471-463028398D02}" srcOrd="0" destOrd="0" parTransId="{D3E08411-4A86-884F-BDFE-5D85F756FFA2}" sibTransId="{8D66B45E-9D09-014E-B86A-62365420083A}"/>
    <dgm:cxn modelId="{0A70794E-1967-804F-B91C-F50805ED781E}" srcId="{EF2B6EF3-6DF0-9643-9EE1-60E6A3F5D026}" destId="{CF20DEF3-B1F5-DA43-8F55-46B37F187BC5}" srcOrd="0" destOrd="0" parTransId="{692051ED-CE0A-2D43-8B5D-D44BA3CC8328}" sibTransId="{34D7EC68-F4AD-8E42-8117-6DC41A0C200B}"/>
    <dgm:cxn modelId="{30D8CEEC-02D6-0641-8739-1ABDE3A7FB4E}" srcId="{EF2B6EF3-6DF0-9643-9EE1-60E6A3F5D026}" destId="{18B365FD-0AA8-7A43-A3AF-46E1139D46DF}" srcOrd="1" destOrd="0" parTransId="{E085D10F-C1CC-1846-B6C6-1EF050958023}" sibTransId="{8ADB2794-D6B1-2E43-A53F-14C88872F305}"/>
    <dgm:cxn modelId="{B2755BDB-89C1-7D43-BA5A-BF11F54C4D3C}" type="presOf" srcId="{738E2D1A-F47C-CD44-81EF-A5DF5B9E8372}" destId="{DE40EDB4-FF6C-E340-A49E-E5DB7D1788AB}" srcOrd="0" destOrd="3" presId="urn:microsoft.com/office/officeart/2005/8/layout/hProcess4"/>
    <dgm:cxn modelId="{3F05782A-F51C-1943-876E-B1A670607F45}" type="presOf" srcId="{18B365FD-0AA8-7A43-A3AF-46E1139D46DF}" destId="{6D77A289-4069-8A48-8A97-9DFBA931EEBB}" srcOrd="1" destOrd="1" presId="urn:microsoft.com/office/officeart/2005/8/layout/hProcess4"/>
    <dgm:cxn modelId="{7BC3C2FD-832D-1F4D-8D8C-070B3DC35B34}" type="presOf" srcId="{10072EC7-0EFE-2642-BFC5-A02192845F8F}" destId="{72BCFE1A-E7AD-5343-BED7-C499506C79E2}" srcOrd="1" destOrd="0" presId="urn:microsoft.com/office/officeart/2005/8/layout/hProcess4"/>
    <dgm:cxn modelId="{BE409511-95C8-BC48-BAAE-BE7BCF390F4C}" type="presOf" srcId="{34A74B04-14E4-1140-957A-59C9EDA6E8FB}" destId="{D4BF5D43-D4E6-C34C-B43A-2B5862F5A54C}" srcOrd="1" destOrd="1" presId="urn:microsoft.com/office/officeart/2005/8/layout/hProcess4"/>
    <dgm:cxn modelId="{A98C4448-246E-C348-84B8-FBF0E8FFE95F}" srcId="{E4CC0C67-992C-F743-B2BB-09EFA7966644}" destId="{D6E61A04-A4BB-7A45-92B9-DDCA51ED3746}" srcOrd="0" destOrd="0" parTransId="{77500959-1D80-FF48-8D4B-A861FC760A36}" sibTransId="{60AB8D67-62A7-BA4E-90EC-4F4919644A87}"/>
    <dgm:cxn modelId="{27A002FF-FE0F-8649-AF79-422EF8823FD3}" type="presOf" srcId="{60AB8D67-62A7-BA4E-90EC-4F4919644A87}" destId="{CB588B81-3C4E-114A-9C4A-34BA3BA5B712}" srcOrd="0" destOrd="0" presId="urn:microsoft.com/office/officeart/2005/8/layout/hProcess4"/>
    <dgm:cxn modelId="{3731F9C0-759C-6244-8365-8023B45AFE87}" type="presOf" srcId="{9B827F1A-4D41-D440-BE05-84F94A9BED5D}" destId="{88A42AB7-9D34-F04E-A0B9-DC8FCA4CF34D}" srcOrd="0" destOrd="0" presId="urn:microsoft.com/office/officeart/2005/8/layout/hProcess4"/>
    <dgm:cxn modelId="{43D05E83-65AE-2B44-BD34-1E5C6935DC22}" type="presParOf" srcId="{BAFC3B34-180B-4047-A39B-B1B6EEEFA7CA}" destId="{84F8B980-012D-264F-BAA5-1D55DC2123A6}" srcOrd="0" destOrd="0" presId="urn:microsoft.com/office/officeart/2005/8/layout/hProcess4"/>
    <dgm:cxn modelId="{7C7659F9-A7E8-504B-ADA5-6BC622CA505B}" type="presParOf" srcId="{BAFC3B34-180B-4047-A39B-B1B6EEEFA7CA}" destId="{547F2997-4301-FA47-880E-3BFA5A5F74AA}" srcOrd="1" destOrd="0" presId="urn:microsoft.com/office/officeart/2005/8/layout/hProcess4"/>
    <dgm:cxn modelId="{D875F47F-BD3D-4F4B-B9EE-416B4B44547D}" type="presParOf" srcId="{BAFC3B34-180B-4047-A39B-B1B6EEEFA7CA}" destId="{911DF776-AB27-7744-967B-AA80A0073481}" srcOrd="2" destOrd="0" presId="urn:microsoft.com/office/officeart/2005/8/layout/hProcess4"/>
    <dgm:cxn modelId="{C743856D-2D38-3E45-A570-94FE933C62B8}" type="presParOf" srcId="{911DF776-AB27-7744-967B-AA80A0073481}" destId="{E4760AF1-20C0-9449-BA5D-2FE0689405CE}" srcOrd="0" destOrd="0" presId="urn:microsoft.com/office/officeart/2005/8/layout/hProcess4"/>
    <dgm:cxn modelId="{0945B5F8-7752-F545-A8B5-AFFFD6AC6EB7}" type="presParOf" srcId="{E4760AF1-20C0-9449-BA5D-2FE0689405CE}" destId="{B8448E39-E460-314A-AFB5-BDFCDC735D57}" srcOrd="0" destOrd="0" presId="urn:microsoft.com/office/officeart/2005/8/layout/hProcess4"/>
    <dgm:cxn modelId="{ABB0F28D-A3C5-0345-B48A-8D6D681FD114}" type="presParOf" srcId="{E4760AF1-20C0-9449-BA5D-2FE0689405CE}" destId="{04ABDFA1-1533-8B48-8C2D-1233A2185D3D}" srcOrd="1" destOrd="0" presId="urn:microsoft.com/office/officeart/2005/8/layout/hProcess4"/>
    <dgm:cxn modelId="{6DF50EFF-782C-F440-ABE9-E503F97E564D}" type="presParOf" srcId="{E4760AF1-20C0-9449-BA5D-2FE0689405CE}" destId="{979DB4A2-46C8-E441-A2EE-94E22A0F756C}" srcOrd="2" destOrd="0" presId="urn:microsoft.com/office/officeart/2005/8/layout/hProcess4"/>
    <dgm:cxn modelId="{D9ACCF51-DF09-8348-AB93-38C910325F75}" type="presParOf" srcId="{E4760AF1-20C0-9449-BA5D-2FE0689405CE}" destId="{0CA69331-EBC3-5A4D-8274-17C661BED0A7}" srcOrd="3" destOrd="0" presId="urn:microsoft.com/office/officeart/2005/8/layout/hProcess4"/>
    <dgm:cxn modelId="{560322BB-4F43-774F-BC50-85AFF8EAE555}" type="presParOf" srcId="{E4760AF1-20C0-9449-BA5D-2FE0689405CE}" destId="{52A223B4-4C75-9C4E-B131-1B9BF6920681}" srcOrd="4" destOrd="0" presId="urn:microsoft.com/office/officeart/2005/8/layout/hProcess4"/>
    <dgm:cxn modelId="{6645273F-24CE-E64D-ABCD-47FAF2453EFB}" type="presParOf" srcId="{911DF776-AB27-7744-967B-AA80A0073481}" destId="{CB588B81-3C4E-114A-9C4A-34BA3BA5B712}" srcOrd="1" destOrd="0" presId="urn:microsoft.com/office/officeart/2005/8/layout/hProcess4"/>
    <dgm:cxn modelId="{67429E81-C536-DA49-B715-F4082AA44EC1}" type="presParOf" srcId="{911DF776-AB27-7744-967B-AA80A0073481}" destId="{0C8BED7A-C0A7-EA49-80EC-C3333E7D21EC}" srcOrd="2" destOrd="0" presId="urn:microsoft.com/office/officeart/2005/8/layout/hProcess4"/>
    <dgm:cxn modelId="{4BA2AA79-7845-EC4C-820C-8257AB38CA92}" type="presParOf" srcId="{0C8BED7A-C0A7-EA49-80EC-C3333E7D21EC}" destId="{1F2C383D-F853-EA40-ABB4-39BFA588BD27}" srcOrd="0" destOrd="0" presId="urn:microsoft.com/office/officeart/2005/8/layout/hProcess4"/>
    <dgm:cxn modelId="{943883FB-0DD9-7149-978D-835871331C14}" type="presParOf" srcId="{0C8BED7A-C0A7-EA49-80EC-C3333E7D21EC}" destId="{87D11588-C20A-1040-87A8-0354B257BFC8}" srcOrd="1" destOrd="0" presId="urn:microsoft.com/office/officeart/2005/8/layout/hProcess4"/>
    <dgm:cxn modelId="{75C7A11B-8228-1F4F-A379-D50159C9A242}" type="presParOf" srcId="{0C8BED7A-C0A7-EA49-80EC-C3333E7D21EC}" destId="{72BCFE1A-E7AD-5343-BED7-C499506C79E2}" srcOrd="2" destOrd="0" presId="urn:microsoft.com/office/officeart/2005/8/layout/hProcess4"/>
    <dgm:cxn modelId="{618DA7A1-6552-1440-B990-AD957D600BE6}" type="presParOf" srcId="{0C8BED7A-C0A7-EA49-80EC-C3333E7D21EC}" destId="{880A51E8-0597-6748-812F-C79E9F21B46F}" srcOrd="3" destOrd="0" presId="urn:microsoft.com/office/officeart/2005/8/layout/hProcess4"/>
    <dgm:cxn modelId="{60D6C546-6FCA-7C4A-8886-EEB7DE923453}" type="presParOf" srcId="{0C8BED7A-C0A7-EA49-80EC-C3333E7D21EC}" destId="{E7C1C0EC-344E-094D-985A-A1EA10E8BD65}" srcOrd="4" destOrd="0" presId="urn:microsoft.com/office/officeart/2005/8/layout/hProcess4"/>
    <dgm:cxn modelId="{44DEE70C-07F4-2D42-88D9-E9CA3416B413}" type="presParOf" srcId="{911DF776-AB27-7744-967B-AA80A0073481}" destId="{0234E1C4-F616-1F40-905B-4D78B0303AB7}" srcOrd="3" destOrd="0" presId="urn:microsoft.com/office/officeart/2005/8/layout/hProcess4"/>
    <dgm:cxn modelId="{84C75F71-4B17-DE43-AC16-0359DBC887BB}" type="presParOf" srcId="{911DF776-AB27-7744-967B-AA80A0073481}" destId="{010087C4-BAD4-2646-8611-A7BDF2C8C714}" srcOrd="4" destOrd="0" presId="urn:microsoft.com/office/officeart/2005/8/layout/hProcess4"/>
    <dgm:cxn modelId="{939855B0-A727-DA44-989D-9DE426ED52DA}" type="presParOf" srcId="{010087C4-BAD4-2646-8611-A7BDF2C8C714}" destId="{D8A17EA0-24E2-144E-968B-511E7C42D2A2}" srcOrd="0" destOrd="0" presId="urn:microsoft.com/office/officeart/2005/8/layout/hProcess4"/>
    <dgm:cxn modelId="{5CD19905-6D18-8740-B2F1-36E5A4AC8F3A}" type="presParOf" srcId="{010087C4-BAD4-2646-8611-A7BDF2C8C714}" destId="{2D4FD762-AF4C-0846-B4BF-684A17B8E190}" srcOrd="1" destOrd="0" presId="urn:microsoft.com/office/officeart/2005/8/layout/hProcess4"/>
    <dgm:cxn modelId="{BAFB8F74-C328-4F48-8D29-45E74946B21A}" type="presParOf" srcId="{010087C4-BAD4-2646-8611-A7BDF2C8C714}" destId="{D4BF5D43-D4E6-C34C-B43A-2B5862F5A54C}" srcOrd="2" destOrd="0" presId="urn:microsoft.com/office/officeart/2005/8/layout/hProcess4"/>
    <dgm:cxn modelId="{AF11E5DD-B6F8-1040-B05A-D8067C26D58D}" type="presParOf" srcId="{010087C4-BAD4-2646-8611-A7BDF2C8C714}" destId="{96185014-FBE5-034C-9096-30D4DA39B961}" srcOrd="3" destOrd="0" presId="urn:microsoft.com/office/officeart/2005/8/layout/hProcess4"/>
    <dgm:cxn modelId="{B1E36F8B-155E-9B41-B9EB-0B9643B75FDF}" type="presParOf" srcId="{010087C4-BAD4-2646-8611-A7BDF2C8C714}" destId="{38E328BE-9842-204C-B1C9-7698099FBB75}" srcOrd="4" destOrd="0" presId="urn:microsoft.com/office/officeart/2005/8/layout/hProcess4"/>
    <dgm:cxn modelId="{0434BC46-093B-544D-8E7A-5296B6BD8CB1}" type="presParOf" srcId="{911DF776-AB27-7744-967B-AA80A0073481}" destId="{04EB027C-E1A7-6945-9CD3-16DE898A84A6}" srcOrd="5" destOrd="0" presId="urn:microsoft.com/office/officeart/2005/8/layout/hProcess4"/>
    <dgm:cxn modelId="{2E4D0144-9CEC-4B46-BFD9-04EFCD863F72}" type="presParOf" srcId="{911DF776-AB27-7744-967B-AA80A0073481}" destId="{46888BC3-AB6D-CA47-9FC6-384921BB27A3}" srcOrd="6" destOrd="0" presId="urn:microsoft.com/office/officeart/2005/8/layout/hProcess4"/>
    <dgm:cxn modelId="{13425DA4-E90A-1E49-A1E1-08BAD31AFA0A}" type="presParOf" srcId="{46888BC3-AB6D-CA47-9FC6-384921BB27A3}" destId="{928F6CB0-E2FA-A74B-A316-6DA294AF0AB3}" srcOrd="0" destOrd="0" presId="urn:microsoft.com/office/officeart/2005/8/layout/hProcess4"/>
    <dgm:cxn modelId="{2A2447EC-B68F-354F-85AE-34AAFA831844}" type="presParOf" srcId="{46888BC3-AB6D-CA47-9FC6-384921BB27A3}" destId="{360AC8D9-467C-784E-AD9F-7B7ECB1CC65C}" srcOrd="1" destOrd="0" presId="urn:microsoft.com/office/officeart/2005/8/layout/hProcess4"/>
    <dgm:cxn modelId="{07659E75-919F-9845-9905-FFC5D830D2C8}" type="presParOf" srcId="{46888BC3-AB6D-CA47-9FC6-384921BB27A3}" destId="{66ADC9F4-ECC9-CD46-B92E-FD876F61A3C3}" srcOrd="2" destOrd="0" presId="urn:microsoft.com/office/officeart/2005/8/layout/hProcess4"/>
    <dgm:cxn modelId="{D75673CE-E35D-694D-87C0-2D6C1A8445EC}" type="presParOf" srcId="{46888BC3-AB6D-CA47-9FC6-384921BB27A3}" destId="{88A42AB7-9D34-F04E-A0B9-DC8FCA4CF34D}" srcOrd="3" destOrd="0" presId="urn:microsoft.com/office/officeart/2005/8/layout/hProcess4"/>
    <dgm:cxn modelId="{64A3F374-125A-4448-92AF-014203338D57}" type="presParOf" srcId="{46888BC3-AB6D-CA47-9FC6-384921BB27A3}" destId="{BCF0556F-A8D8-394B-A190-34B19A2E30AE}" srcOrd="4" destOrd="0" presId="urn:microsoft.com/office/officeart/2005/8/layout/hProcess4"/>
    <dgm:cxn modelId="{A40C6A02-6811-FD45-88CA-01B6CFE2C696}" type="presParOf" srcId="{911DF776-AB27-7744-967B-AA80A0073481}" destId="{2C232FA4-A190-EE45-BA6D-2D91F3FF59E0}" srcOrd="7" destOrd="0" presId="urn:microsoft.com/office/officeart/2005/8/layout/hProcess4"/>
    <dgm:cxn modelId="{3017D62B-B4F9-624A-92E3-9BFF289BE7D0}" type="presParOf" srcId="{911DF776-AB27-7744-967B-AA80A0073481}" destId="{09573F1B-872A-4843-90F6-1240575BAC96}" srcOrd="8" destOrd="0" presId="urn:microsoft.com/office/officeart/2005/8/layout/hProcess4"/>
    <dgm:cxn modelId="{2FFAA2A3-ECFE-504C-A00F-07D7FC5B8175}" type="presParOf" srcId="{09573F1B-872A-4843-90F6-1240575BAC96}" destId="{7129BE0B-3634-CB49-A8C9-A7AE848C63F1}" srcOrd="0" destOrd="0" presId="urn:microsoft.com/office/officeart/2005/8/layout/hProcess4"/>
    <dgm:cxn modelId="{BE402B82-7D3A-2646-BF87-5600272520B2}" type="presParOf" srcId="{09573F1B-872A-4843-90F6-1240575BAC96}" destId="{DE40EDB4-FF6C-E340-A49E-E5DB7D1788AB}" srcOrd="1" destOrd="0" presId="urn:microsoft.com/office/officeart/2005/8/layout/hProcess4"/>
    <dgm:cxn modelId="{AA6E40F0-5EB6-8C46-8B72-071E2F19022C}" type="presParOf" srcId="{09573F1B-872A-4843-90F6-1240575BAC96}" destId="{6D77A289-4069-8A48-8A97-9DFBA931EEBB}" srcOrd="2" destOrd="0" presId="urn:microsoft.com/office/officeart/2005/8/layout/hProcess4"/>
    <dgm:cxn modelId="{95FFE7B7-4B1E-B548-9F1E-BD2192F9EF19}" type="presParOf" srcId="{09573F1B-872A-4843-90F6-1240575BAC96}" destId="{770AE069-8D87-174A-9879-1FFE327E3B84}" srcOrd="3" destOrd="0" presId="urn:microsoft.com/office/officeart/2005/8/layout/hProcess4"/>
    <dgm:cxn modelId="{3A5DD584-139A-C244-867C-9D625911CFE1}" type="presParOf" srcId="{09573F1B-872A-4843-90F6-1240575BAC96}" destId="{5C29291A-D616-0142-83B5-CF7D7FEF84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FAE5-A098-8148-87B5-AB98ED4D96D7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1128A-D490-4D45-A44F-A33729179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go on, I want to define some key domain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1128A-D490-4D45-A44F-A33729179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6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ability to predict bankruptcy is significant for evaluating investment opportunities. Investment professionals want to know if a company will be in continued operation over the long term.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1128A-D490-4D45-A44F-A33729179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this problem, the project will use classification algorithms </a:t>
            </a:r>
            <a:r>
              <a:rPr lang="en-US" sz="1200" dirty="0"/>
              <a:t>to learn from financial statement ratios data from different companies across different forecasting periods.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1128A-D490-4D45-A44F-A33729179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3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5 part process. After sourcing the data, the next step is data cleaning…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1128A-D490-4D45-A44F-A337291790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4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about it for now. I’ll be posting more videos as the project continues. Thank you for listening.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1128A-D490-4D45-A44F-A337291790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0011EB-E06C-264C-9DD4-8B05E6CB6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310A01A-FF03-A244-B87C-416B5BC6D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3226304-3992-F245-8973-ED710709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CB72CA-BDA9-EF4E-90EA-A62EFFE2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B35C84-8BFC-5A4C-84AE-D5B775B0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7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DC15B-9B75-B445-8E15-E2761293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F019B4D-1EA2-6040-9D81-E95A1DE91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E2E4C8-3538-854B-9028-1F0AC867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AE625E-D58F-0649-A80B-D5F1C8A7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7DDE56-1BD8-FD47-B25D-EEE07C22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B46024E-451E-D042-AAB9-126507469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EE2413-1FD6-2E4C-B529-9C46FD51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EE1B13-4492-844D-8E84-6981004B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BF741A-07BA-DE46-BBC7-8EB6E959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DA2760-B15E-314A-81EC-9151BC27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BCBF89-D1CB-3343-ADE9-B56EAFD8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DE9633-C589-0949-98E1-073EF9E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0AE746-84D9-094D-89F9-EA7626D7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C01CA0D-0430-E045-A4A8-CCEB4FBB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37C347-93ED-374E-AE83-8842A9CF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6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111D4-9157-A548-8A80-B9E7984D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219837F-5F24-3946-8460-C2AA6C3F2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4481D3-5D35-FA4C-9E94-573563B5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F6EF44-B104-9849-84D9-8F11F647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7DEF95-8AF7-5043-B7CD-B1AA9BD1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2D25E7-CC36-B543-B574-50AA9BC1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7CBF55-2BB2-A04D-82C2-8A09295C0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EF1FD93-8AD1-A24E-B1B5-2A3B4B6E1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9B5B477-2EDE-7545-8D2C-023251C9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753F4E-9649-FC4A-BA8A-1C925C4D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060364-FB38-3E4E-8E9B-B95CE2AA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70EFF9-6B66-6540-BFF5-671DD32A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8D6A0D-FD9E-FF40-BD13-CDD5236C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07FB43E-E1FC-804C-9442-B12F7EEB3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F47149-CE43-FA43-9D83-61A4B8D4F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DA9FC9C-8734-8D40-AA1C-D00BD65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E3D37DE-B966-D44B-A8E2-B513CBFE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D984891-7B0E-8F46-8AD0-3D342BD7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5CB25B1-B185-4642-A83E-ED53E444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9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AD1B65-590F-FE41-9D79-EE078B1A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D2A9C87-9F4F-194B-B588-1AADD157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1CA9ECA-DA3C-6C4F-8F80-DF532874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5E9F79-98B8-154D-B683-320C66C1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6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1CFFD5C-F5D5-584E-A9B2-231CAD8B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4E249AC-5C8F-E94A-8B7E-C323A31D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4FCCB0-688C-554C-98BA-37C5DE3F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F1B585-4E09-684F-8985-8DF4D381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4807C9-1FB8-6A4B-98A9-10C27934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841E2F9-CB0A-6A4E-BC16-9BF7DE3E5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0C37293-D509-B142-B2C6-D9F20BD8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1A5BF8-39D8-E542-9B0D-E5390796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E4DB5C-F9C8-8740-8B71-61AD3BE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8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882D39-6BC7-7B40-A382-BEB0909C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54612F6-594C-9444-974A-DD20D9018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0F265E9-DCAD-7748-9F1B-49B8756CD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FC3BE37-025F-374A-8DBC-3BC3451B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5B7852-AE97-3645-AD31-46B112CC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FAFE12F-CD98-A44D-B457-C5BB5404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0A6067E-2E2D-A743-BE1C-A835A501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CED41E-ECCA-074E-B160-5DE8408B6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E6395B-F388-D74C-87D7-F32B14EB4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44BEB-5C52-6D43-B444-CD72BFFD4B5A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673066-2680-7547-BB9E-CDBF4FD57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C05B2C-1554-2545-BE00-2AD44A605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7CDFA-FF84-EB4B-AAE6-7193D420F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archive.ics.uci.edu/ml/datasets/default+of+credit+card+clients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EA92A9-B3FA-9647-9308-65FB99428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 </a:t>
            </a:r>
            <a:r>
              <a:rPr lang="en-US" sz="5400" b="1" dirty="0"/>
              <a:t>Default of Credit Card Clients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A98F04D-2F50-744C-952A-D10276C6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Abiola Ijaola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DATA606 Capstone 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UMBC</a:t>
            </a: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1"/>
    </mc:Choice>
    <mc:Fallback xmlns="">
      <p:transition spd="slow" advTm="1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05181B-8662-F94F-A984-87CD89AE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BSc. Mathematics / Statistics</a:t>
            </a:r>
          </a:p>
          <a:p>
            <a:r>
              <a:rPr lang="en-US" sz="2400" dirty="0"/>
              <a:t>Over 13 years Experience in Private and Public sector.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ser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0"/>
    </mc:Choice>
    <mc:Fallback xmlns="">
      <p:transition spd="slow" advTm="11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05181B-8662-F94F-A984-87CD89AE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55805"/>
            <a:ext cx="7280384" cy="4574631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b="1" u="sng" dirty="0" smtClean="0"/>
              <a:t>Credit Card</a:t>
            </a:r>
            <a:r>
              <a:rPr lang="en-US" sz="2400" b="1" dirty="0" smtClean="0"/>
              <a:t>: </a:t>
            </a:r>
            <a:r>
              <a:rPr lang="en-US" sz="2400" dirty="0" smtClean="0"/>
              <a:t>This</a:t>
            </a:r>
            <a:r>
              <a:rPr lang="en-US" sz="2400" dirty="0"/>
              <a:t> is any financial institution that issues, or causes to be issued, credit cards.</a:t>
            </a:r>
          </a:p>
          <a:p>
            <a:pPr algn="just"/>
            <a:r>
              <a:rPr lang="en-US" sz="2400" b="1" u="sng" dirty="0" smtClean="0"/>
              <a:t>Fraud</a:t>
            </a:r>
            <a:r>
              <a:rPr lang="en-US" sz="2400" b="1" dirty="0" smtClean="0"/>
              <a:t>:</a:t>
            </a:r>
            <a:r>
              <a:rPr lang="en-US" sz="2400" dirty="0" smtClean="0"/>
              <a:t> This is </a:t>
            </a:r>
            <a:r>
              <a:rPr lang="en-US" sz="2400" dirty="0"/>
              <a:t>the crime of gaining money or financial benefits by a trick or by </a:t>
            </a:r>
            <a:r>
              <a:rPr lang="en-US" sz="2400" dirty="0" smtClean="0"/>
              <a:t>lying.</a:t>
            </a:r>
          </a:p>
          <a:p>
            <a:pPr algn="just"/>
            <a:r>
              <a:rPr lang="en-US" sz="2400" b="1" u="sng" dirty="0" smtClean="0"/>
              <a:t>Risk Control</a:t>
            </a:r>
            <a:r>
              <a:rPr lang="en-US" sz="2400" b="1" dirty="0" smtClean="0"/>
              <a:t>: </a:t>
            </a:r>
            <a:r>
              <a:rPr lang="en-US" sz="2400" dirty="0" smtClean="0"/>
              <a:t>It is </a:t>
            </a:r>
            <a:r>
              <a:rPr lang="en-US" sz="2400" dirty="0"/>
              <a:t>a plan-based business strategy that aims to identify, assess, and prepare for any dangers, hazards, and other potentials for disaster—both physical and figurative—that may interfere with an organization's operations and objectives.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list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"/>
    </mc:Choice>
    <mc:Fallback xmlns="">
      <p:transition spd="slow" advTm="2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/>
              <a:t>Why this project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05181B-8662-F94F-A984-87CD89AE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8" y="1866012"/>
            <a:ext cx="7280384" cy="4574631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smtClean="0"/>
              <a:t>The ability to build a predictive model to detect fraudulent activities by mining </a:t>
            </a:r>
            <a:r>
              <a:rPr lang="en-US" sz="2000" dirty="0"/>
              <a:t>Department of Information Management, Chung Hua University, Taiwan and Department of Civil Engineering, </a:t>
            </a:r>
            <a:r>
              <a:rPr lang="en-US" sz="2000" dirty="0" err="1"/>
              <a:t>Tamkang</a:t>
            </a:r>
            <a:r>
              <a:rPr lang="en-US" sz="2000" dirty="0"/>
              <a:t> University, </a:t>
            </a:r>
            <a:r>
              <a:rPr lang="en-US" sz="2000" dirty="0" smtClean="0"/>
              <a:t>Taiwan historical data resources. </a:t>
            </a:r>
            <a:endParaRPr lang="en-US" sz="2000" dirty="0"/>
          </a:p>
          <a:p>
            <a:pPr algn="just">
              <a:lnSpc>
                <a:spcPct val="120000"/>
              </a:lnSpc>
            </a:pPr>
            <a:r>
              <a:rPr lang="en-US" sz="2000" dirty="0" smtClean="0"/>
              <a:t>In </a:t>
            </a:r>
            <a:r>
              <a:rPr lang="en-US" sz="2000" dirty="0"/>
              <a:t>my experience, when evaluating </a:t>
            </a:r>
            <a:r>
              <a:rPr lang="en-US" sz="2000" dirty="0" smtClean="0"/>
              <a:t>fraudulent transaction, </a:t>
            </a:r>
            <a:r>
              <a:rPr lang="en-US" sz="2000" dirty="0"/>
              <a:t>we </a:t>
            </a:r>
            <a:r>
              <a:rPr lang="en-US" sz="2000" dirty="0" smtClean="0"/>
              <a:t>leverage advanced data science methodologies to identify patterns of fraudulent activities. This </a:t>
            </a:r>
            <a:r>
              <a:rPr lang="en-US" sz="2000" dirty="0"/>
              <a:t>is important in measuring risk. Risk metric helps us determine the valuation of companies.</a:t>
            </a:r>
            <a:r>
              <a:rPr lang="en-US" sz="2000" dirty="0">
                <a:effectLst/>
              </a:rPr>
              <a:t> </a:t>
            </a:r>
          </a:p>
          <a:p>
            <a:pPr marL="0" indent="0" algn="just">
              <a:buNone/>
            </a:pPr>
            <a:endParaRPr lang="en-US" sz="25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2"/>
    </mc:Choice>
    <mc:Fallback xmlns="">
      <p:transition spd="slow" advTm="36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76" y="310719"/>
            <a:ext cx="7190203" cy="1020932"/>
          </a:xfrm>
        </p:spPr>
        <p:txBody>
          <a:bodyPr>
            <a:normAutofit/>
          </a:bodyPr>
          <a:lstStyle/>
          <a:p>
            <a:r>
              <a:rPr lang="en-US" b="1" dirty="0"/>
              <a:t>Project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05181B-8662-F94F-A984-87CD89AE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76" y="1742302"/>
            <a:ext cx="7280384" cy="4695567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/>
              <a:t>1. The project aims to answer the question - Based on the 23 customers case default payments in Taiwan , what is the;</a:t>
            </a:r>
          </a:p>
          <a:p>
            <a:pPr lvl="0" algn="just">
              <a:lnSpc>
                <a:spcPct val="100000"/>
              </a:lnSpc>
            </a:pPr>
            <a:r>
              <a:rPr lang="en-US" sz="2000" dirty="0"/>
              <a:t>Probability of default payments </a:t>
            </a:r>
          </a:p>
          <a:p>
            <a:pPr lvl="0" algn="just">
              <a:lnSpc>
                <a:spcPct val="100000"/>
              </a:lnSpc>
            </a:pPr>
            <a:r>
              <a:rPr lang="en-US" sz="2000" dirty="0"/>
              <a:t>Probability of default among data mining methods </a:t>
            </a:r>
          </a:p>
          <a:p>
            <a:pPr lvl="0" algn="just">
              <a:lnSpc>
                <a:spcPct val="100000"/>
              </a:lnSpc>
            </a:pPr>
            <a:r>
              <a:rPr lang="en-US" sz="2000" dirty="0"/>
              <a:t>Probability of likelihood of default for its customers, as well as identify the key drivers that determine this likelihood. 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US" sz="2000" dirty="0"/>
              <a:t>2. The project will use Classification algorithms to learn from Taiwan dataset across different forecasting periods. </a:t>
            </a:r>
          </a:p>
          <a:p>
            <a:pPr marL="0" indent="0">
              <a:buNone/>
            </a:pPr>
            <a:endParaRPr lang="en-US" sz="2000" dirty="0"/>
          </a:p>
          <a:p>
            <a:pPr marL="0" lvl="0" indent="0" algn="just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1"/>
    </mc:Choice>
    <mc:Fallback xmlns="">
      <p:transition spd="slow" advTm="3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5" y="416739"/>
            <a:ext cx="8323476" cy="1052297"/>
          </a:xfrm>
        </p:spPr>
        <p:txBody>
          <a:bodyPr>
            <a:normAutofit/>
          </a:bodyPr>
          <a:lstStyle/>
          <a:p>
            <a:r>
              <a:rPr lang="en-US" b="1" dirty="0"/>
              <a:t>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17381" y="2707599"/>
            <a:ext cx="1142998" cy="1142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FD783F-646A-D341-8039-74996561E09E}"/>
              </a:ext>
            </a:extLst>
          </p:cNvPr>
          <p:cNvSpPr txBox="1"/>
          <p:nvPr/>
        </p:nvSpPr>
        <p:spPr>
          <a:xfrm>
            <a:off x="298555" y="1616179"/>
            <a:ext cx="823584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dataset is collected from Department of Information Management, Chung Hua University, Taiwan and Department of Civil Engineering, </a:t>
            </a:r>
            <a:r>
              <a:rPr lang="en-US" sz="2000" dirty="0" err="1"/>
              <a:t>Tamkang</a:t>
            </a:r>
            <a:r>
              <a:rPr lang="en-US" sz="2000" dirty="0"/>
              <a:t> University, Taiwan. </a:t>
            </a:r>
          </a:p>
          <a:p>
            <a:endParaRPr lang="en-US" sz="2000" dirty="0"/>
          </a:p>
          <a:p>
            <a:r>
              <a:rPr lang="en-US" sz="2000" dirty="0"/>
              <a:t>The source URLs for the data is </a:t>
            </a:r>
          </a:p>
          <a:p>
            <a:r>
              <a:rPr lang="en-US" u="sng" dirty="0">
                <a:hlinkClick r:id="rId6"/>
              </a:rPr>
              <a:t>https://archive.ics.uci.edu/ml/datasets/default+of+credit+card+clients</a:t>
            </a:r>
            <a:r>
              <a:rPr lang="en-US" u="sng" dirty="0"/>
              <a:t>. </a:t>
            </a:r>
            <a:endParaRPr lang="en-US" dirty="0"/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="" xmlns:a16="http://schemas.microsoft.com/office/drawing/2014/main" id="{EF481163-102F-45AE-9E84-935C466214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8554" y="3687580"/>
            <a:ext cx="8616846" cy="29080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9"/>
    </mc:Choice>
    <mc:Fallback xmlns="">
      <p:transition spd="slow" advTm="1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A57D0-A49A-B046-B19F-A5CC8BB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4" y="345718"/>
            <a:ext cx="8247276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Methodology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lowchart">
            <a:extLst>
              <a:ext uri="{FF2B5EF4-FFF2-40B4-BE49-F238E27FC236}">
                <a16:creationId xmlns="" xmlns:a16="http://schemas.microsoft.com/office/drawing/2014/main" id="{F812024E-647A-416D-8521-1D2660EC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A95778-1821-4A7F-AD41-7A4EC4D5A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2358913"/>
            <a:ext cx="8540646" cy="315746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dataset is a binarily classed multivariate data with 23 features and default payment (Yes = 1, No = 0), as the response variable. From the perspective of risk management, the result of predictive accuracy of the estimated probability of default will be more valuable than the binary result of classification.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45"/>
    </mc:Choice>
    <mc:Fallback xmlns="">
      <p:transition spd="slow" advTm="2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556B69-61E2-44CE-9FC4-F25EF54C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="" xmlns:a16="http://schemas.microsoft.com/office/drawing/2014/main" id="{BAB74D6F-CA7F-491B-B9F1-AA1D571EF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919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4"/>
    </mc:Choice>
    <mc:Fallback xmlns="">
      <p:transition spd="slow" advTm="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3962611-DFD5-4092-AAFD-559E3DFC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70F1FA-0425-408F-9861-80BF5AFB2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2AEAC0-A3C6-4348-80B1-C42EEC89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0"/>
    </mc:Choice>
    <mc:Fallback xmlns="">
      <p:transition spd="slow" advTm="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462</Words>
  <Application>Microsoft Office PowerPoint</Application>
  <PresentationFormat>Widescreen</PresentationFormat>
  <Paragraphs>58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Predicting Default of Credit Card Clients  </vt:lpstr>
      <vt:lpstr>My Background</vt:lpstr>
      <vt:lpstr>Key Terms</vt:lpstr>
      <vt:lpstr>Why this project ?</vt:lpstr>
      <vt:lpstr>Project Problem Statement</vt:lpstr>
      <vt:lpstr>The Data</vt:lpstr>
      <vt:lpstr>Methodology </vt:lpstr>
      <vt:lpstr>Process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Emerging Market Company Bankruptcy Probability using Financial Statement ratios</dc:title>
  <dc:creator>Tolulope Atanda</dc:creator>
  <cp:lastModifiedBy>Ijaola, Abiola (DCRA)</cp:lastModifiedBy>
  <cp:revision>25</cp:revision>
  <dcterms:created xsi:type="dcterms:W3CDTF">2019-09-16T16:13:22Z</dcterms:created>
  <dcterms:modified xsi:type="dcterms:W3CDTF">2020-02-09T05:52:31Z</dcterms:modified>
</cp:coreProperties>
</file>